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LID4096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2" autoAdjust="0"/>
    <p:restoredTop sz="94660"/>
  </p:normalViewPr>
  <p:slideViewPr>
    <p:cSldViewPr snapToGrid="0">
      <p:cViewPr varScale="1">
        <p:scale>
          <a:sx n="51" d="100"/>
          <a:sy n="51" d="100"/>
        </p:scale>
        <p:origin x="88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28F83-F150-7311-A53A-B6105747BD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629B68-0249-509B-6FA2-81F361AA7B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C3B452-DFFF-FDD1-64D1-7F09934CF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6A74-1A1B-4515-A2E5-D8699B63153A}" type="datetimeFigureOut">
              <a:rPr lang="LID4096" smtClean="0"/>
              <a:t>04/30/2026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FA97D3-82C0-C1A2-8710-39E7F6DDD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7E5B2D-6DD0-7976-1999-38731A1AD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1B0C1-2545-488C-B34A-4067F58285A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933198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F884F8-D16E-5256-84CF-47A40C51D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60EDDC-21B1-CAE8-47BF-452F3C58FD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28305B-0DB9-C17F-7DD2-D5E6D5A4F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6A74-1A1B-4515-A2E5-D8699B63153A}" type="datetimeFigureOut">
              <a:rPr lang="LID4096" smtClean="0"/>
              <a:t>04/30/2026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60CFB4-56EB-4363-8901-660C48247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324228-C8B5-1339-6919-DB65B1E43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1B0C1-2545-488C-B34A-4067F58285A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548943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3CD50C-E040-DFEE-744B-81DD4F39E7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3AE5FD-1037-7FDD-4D9F-F609D3E7BF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1FB4C7-24F0-8B97-5BAB-8C12A9D81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6A74-1A1B-4515-A2E5-D8699B63153A}" type="datetimeFigureOut">
              <a:rPr lang="LID4096" smtClean="0"/>
              <a:t>04/30/2026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B52A6-DA33-7DEA-C78F-99E530022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CB0630-FAF3-DD4C-EBF8-6E0334CD3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1B0C1-2545-488C-B34A-4067F58285A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762163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76C7E-FE3E-FEB5-A844-771D407A1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C43BEC-456A-6700-7FAE-0FACFC2907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D440AB-C3DD-AD12-E4ED-D1AF114CD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6A74-1A1B-4515-A2E5-D8699B63153A}" type="datetimeFigureOut">
              <a:rPr lang="LID4096" smtClean="0"/>
              <a:t>04/30/2026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23E90-26FF-4B1F-A177-EB429BEAE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1AAABC-D4BA-C14B-51FC-6D4CAD725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1B0C1-2545-488C-B34A-4067F58285A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214171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E2B12-15EF-8F79-3180-3AECF7E34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CF2C86-7AF1-A84E-9FE6-027DA3CA08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3B3E60-BC4F-EC62-CA39-65A651582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6A74-1A1B-4515-A2E5-D8699B63153A}" type="datetimeFigureOut">
              <a:rPr lang="LID4096" smtClean="0"/>
              <a:t>04/30/2026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8C90FA-5A68-272E-DE30-1A5C619A0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9F70CF-D2A4-5748-77C1-3998179FF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1B0C1-2545-488C-B34A-4067F58285A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930388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3E058-E850-32BC-81C1-F87231BD5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7C3C9F-80A0-64B8-6607-77ECF42BC9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113B61-D374-215F-62B6-2A735DBE1E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5C8A5F-826F-9977-4549-8EC0DD39A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6A74-1A1B-4515-A2E5-D8699B63153A}" type="datetimeFigureOut">
              <a:rPr lang="LID4096" smtClean="0"/>
              <a:t>04/30/2026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BD5CF9-6E12-031E-CFBB-D98C80332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32C4CA-751F-7B96-2C12-795B6C620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1B0C1-2545-488C-B34A-4067F58285A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652356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14C81-7E08-43A9-39E2-B39B1B92C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EA88C1-F1D7-8DCF-B9DE-B43D775EB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6B8883-ABEC-9CAF-A434-C8960CD9F0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208C0F-431E-4972-2349-C935BA66C5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89B515-C047-C85D-50F3-CDD37C9C87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B12362-7E0E-3157-170B-689757FA8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6A74-1A1B-4515-A2E5-D8699B63153A}" type="datetimeFigureOut">
              <a:rPr lang="LID4096" smtClean="0"/>
              <a:t>04/30/2026</a:t>
            </a:fld>
            <a:endParaRPr lang="LID4096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1284065-7F45-9F42-DAD9-2D9BB67E1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913A5F-0906-D6B4-C8E0-814B2EDF6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1B0C1-2545-488C-B34A-4067F58285A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943365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90FBB-0EAF-E60E-830B-9A583E7AC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6BD0B2-7028-7824-0FD1-30241447D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6A74-1A1B-4515-A2E5-D8699B63153A}" type="datetimeFigureOut">
              <a:rPr lang="LID4096" smtClean="0"/>
              <a:t>04/30/2026</a:t>
            </a:fld>
            <a:endParaRPr lang="LID4096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FECE41-ED57-406F-3089-4D2A46AA3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480DE9-A816-BFEF-2EEE-9249273B1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1B0C1-2545-488C-B34A-4067F58285A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55088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A4CAD3-BB2D-FECE-EEC4-2296468CD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6A74-1A1B-4515-A2E5-D8699B63153A}" type="datetimeFigureOut">
              <a:rPr lang="LID4096" smtClean="0"/>
              <a:t>04/30/2026</a:t>
            </a:fld>
            <a:endParaRPr lang="LID4096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A8B154-E7E9-08DA-2741-87F539210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9BB133-F2EC-1E69-A27A-B6D9A90BF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1B0C1-2545-488C-B34A-4067F58285A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032848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05A32-BBFF-9F6E-B147-139BE29842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B0CEC9-70A3-4738-0D59-CA10C73795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2BF28F-BBE8-5B81-1CC4-4EE51F6F54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76F210-7053-F549-C52E-7861C1CD9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6A74-1A1B-4515-A2E5-D8699B63153A}" type="datetimeFigureOut">
              <a:rPr lang="LID4096" smtClean="0"/>
              <a:t>04/30/2026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2BA536-5D55-F2D8-7DB8-4B54FDA3D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3BE13D-A88B-4680-5E48-F9C5FF1B6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1B0C1-2545-488C-B34A-4067F58285A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977559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6C019-C90C-407F-E55B-71397BD2E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2131A1-5EDA-D300-1FF4-3B0562DE81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ID4096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07B5FB-CE14-8E24-9290-2AEE21EE3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8E143B-7A69-FB2B-7DB6-CDC4E7959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6A74-1A1B-4515-A2E5-D8699B63153A}" type="datetimeFigureOut">
              <a:rPr lang="LID4096" smtClean="0"/>
              <a:t>04/30/2026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EF9D3B-9C14-790F-BF33-DB3FBF2A9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D81DFD-639E-0C82-1849-0672004B1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1B0C1-2545-488C-B34A-4067F58285A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274112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80201E-6495-E9D7-7C6B-1E54BE7E6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90F0DE-3C6A-248F-1064-C71DE69A11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F5150E-D3BB-1994-D817-D0F4CE1869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C6A74-1A1B-4515-A2E5-D8699B63153A}" type="datetimeFigureOut">
              <a:rPr lang="LID4096" smtClean="0"/>
              <a:t>04/30/2026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1B128-124E-E841-6635-EF884AB75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F6FCC6-2BD7-8FDA-6709-C64C967C17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A1B0C1-2545-488C-B34A-4067F58285A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03004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ID4096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6F835-14F4-5104-F848-71F2971AE1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mkkkkkkkkkkkkkkkk</a:t>
            </a:r>
            <a:endParaRPr lang="LID4096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8B1CEC-B3D4-1314-DB0D-D8AB6F3BE9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017804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mkkkkkkkkkkkkkkkk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Sagheer Basma</dc:creator>
  <cp:lastModifiedBy>Sagheer Basma</cp:lastModifiedBy>
  <cp:revision>1</cp:revision>
  <dcterms:created xsi:type="dcterms:W3CDTF">2026-04-30T11:26:29Z</dcterms:created>
  <dcterms:modified xsi:type="dcterms:W3CDTF">2026-04-30T11:26:39Z</dcterms:modified>
</cp:coreProperties>
</file>